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43" y="6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2F8C75-0556-F908-09DB-8BB64D1204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77295D4-0C5E-A9F4-7ACB-BF1567233D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189A7C-103C-B5A0-5E74-5B349107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FDE4AE-72D8-5385-67A3-7F4894DA4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4E4D00-30FA-4CA5-F0AE-6558F4132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76696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C95907-CADC-A43D-D4F8-95D72406B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55945F1-9D35-935C-BA2E-D895358279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2444F8-CFA0-E512-26AE-BAD0D7C6E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F0D883-FCBD-21F7-F4F3-5966645F7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C6958D-5C3B-904A-35CD-3C0F38CF9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595192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03BDE24-9ADE-07F4-B31D-B537F891C7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5F2BE4D-F71D-C65A-77E1-ECC9E0764B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0BA22C-0ADE-6D54-2305-D8E19E699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D7ACBF-0770-1124-6179-0A28EE78A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D42352-D77C-AD05-BE60-1E8BC07F9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119504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B66888-6A3A-FEC8-3C1D-C63CAFBAF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C61796-D0F8-493C-7075-450912215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E0C30B-375A-8C2C-D23D-D0E13EDCF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AB672A-A5F9-A94E-2035-4B96D9021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4684C85-837F-9A4A-4813-900E7FA34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657474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2D16AF-F1A3-C486-10B2-035106A71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96A570C-DFDE-04D3-E3F3-4900778DD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BF2B86-86B3-3062-0F77-6581F9540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F5FA8B-BC96-9189-D865-810F03D4F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699603-5EEE-B54E-E26E-79EF27685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233026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A7D04E-2429-040C-9DAA-51027910D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F097BC-A86D-0544-BA4D-025AF17E42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2F53A1C-84DF-61A5-FCFF-E5F308DC1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4D13A8F-B8D6-0B1F-AC1B-37268831C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E3C92FC-490F-6FFD-F6DD-B706841BF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FCEAD2B-5A55-F535-5009-D2E8620B8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029595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273FF8-1304-2D59-02D8-2A3E45C06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F53DEE9-7C61-A869-AD14-B0EBFD57C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D8B05E-6725-10C6-D79D-8B12639A0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4000AAB-3445-35DE-152D-A10D23C36C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DA9D55D-1D3B-71FD-E8DF-AC2AE61308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3F14899-0AB4-AE05-A92A-62E32A646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00EA6A8-1429-9A21-4D74-7935D8310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68F12E5-A15A-DF82-F3C7-1F0BFD4C9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55552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A8FC2F-6739-3BD6-FFD1-9A148A9E6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3EA19FE-721C-EA06-DAF7-57E113D44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646B556-B366-C42B-3855-0195FDE18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C28FEDB-8F68-216C-B33B-8127705F1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516371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D0EC72D-5664-0685-CA71-306EFA13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93A5AE3-0109-EC2A-7546-6F04EBC53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2CD9841-2670-C92E-44C6-9D65BF343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043311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960F20-A2ED-F41F-21EC-6CAE9E766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A73104-E643-B286-3AE2-31EF561DE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E7FA02D-436A-BDA0-39CD-F3D60981D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20D54D2-5FBA-853F-7555-4DA3894EC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D4F26EB-1D18-B358-9AA4-78B9D079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34529F-E283-2F37-9C6A-008E63EC4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927382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69616C-73EE-6AF1-39E3-087930E2C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D2F3EC2-D093-4D12-9C7B-C94BAD1237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113B13B-3012-9A24-26ED-74406C587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294CC46-759B-C654-398C-52DF12011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E39030-09B5-CA3B-A766-3740D0AD9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32AA6E-715C-C3BB-6A3E-68B149E5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305017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90D7CE-91D6-B48F-1D60-A8DCA5242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969637-D306-1C09-72BB-61968D283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FC4A6AC-D449-354F-667F-68E5E7431F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854E8D-2C31-4F98-B02F-E79B02A9FD42}" type="datetimeFigureOut">
              <a:rPr lang="ru-KZ" smtClean="0"/>
              <a:t>04.03.2025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396C1B-C0DC-8EEE-D017-47140A90D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00FFE4-E9ED-EF47-D1EC-EFB48AE36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198E40-6EC2-4E10-B55A-3B6190C75DD5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66477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6B91614-8DDA-BD04-C81B-778977147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0"/>
            <a:ext cx="12186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031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Мультимедийное программное обеспечение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E30CAA3E-A8EB-EBBE-FE99-DBEC28CD5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740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Мультимедийное программное обеспечение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D7E63316-4D23-97D3-685E-2C15EF258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036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821486-9195-1731-1874-3A3B9F523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91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0ABD370-CFFA-FF05-1A63-AF297EA76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91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компьютер, веб-страница&#10;&#10;Автоматически созданное описание">
            <a:extLst>
              <a:ext uri="{FF2B5EF4-FFF2-40B4-BE49-F238E27FC236}">
                <a16:creationId xmlns:a16="http://schemas.microsoft.com/office/drawing/2014/main" id="{02240E51-6C36-082A-426A-FC1884923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0"/>
            <a:ext cx="12186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96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электроника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0DD66208-61EB-9F89-418A-B6088E036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0"/>
            <a:ext cx="12186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586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83B95741-7540-B439-35A1-E52720C31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475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E60E82E0-F199-BB7B-617D-010A5F6A6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191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Веб-сайт, веб-страница&#10;&#10;Автоматически созданное описание">
            <a:extLst>
              <a:ext uri="{FF2B5EF4-FFF2-40B4-BE49-F238E27FC236}">
                <a16:creationId xmlns:a16="http://schemas.microsoft.com/office/drawing/2014/main" id="{F8DCDCE8-0608-9A5A-0F1B-3C29B35D0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24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программное обеспечение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7E80944B-EA1A-BDF9-FA6B-B3B593706D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1043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0</Words>
  <Application>Microsoft Office PowerPoint</Application>
  <PresentationFormat>Широкоэкранный</PresentationFormat>
  <Paragraphs>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Batyr VIP</dc:creator>
  <cp:lastModifiedBy>Batyr VIP</cp:lastModifiedBy>
  <cp:revision>5</cp:revision>
  <dcterms:created xsi:type="dcterms:W3CDTF">2025-03-04T06:40:13Z</dcterms:created>
  <dcterms:modified xsi:type="dcterms:W3CDTF">2025-03-04T10:24:47Z</dcterms:modified>
</cp:coreProperties>
</file>

<file path=docProps/thumbnail.jpeg>
</file>